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6" roundtripDataSignature="AMtx7miqPvwnenM21s799K8MZzhd4KIr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7.png"/><Relationship Id="rId6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2.png"/><Relationship Id="rId6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0.PNG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200"/>
            <a:ext cx="914400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12.PNG" id="168" name="Google Shape;1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8201"/>
            <a:ext cx="4191000" cy="426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10"/>
          <p:cNvCxnSpPr/>
          <p:nvPr/>
        </p:nvCxnSpPr>
        <p:spPr>
          <a:xfrm>
            <a:off x="685800" y="4572000"/>
            <a:ext cx="3886200" cy="609600"/>
          </a:xfrm>
          <a:prstGeom prst="bentConnector3">
            <a:avLst>
              <a:gd fmla="val -5747" name="adj1"/>
            </a:avLst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apture13.PNG" id="170" name="Google Shape;17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7678" y="914399"/>
            <a:ext cx="4096322" cy="3962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10"/>
          <p:cNvCxnSpPr/>
          <p:nvPr/>
        </p:nvCxnSpPr>
        <p:spPr>
          <a:xfrm rot="-5400000">
            <a:off x="4076700" y="3543300"/>
            <a:ext cx="2057400" cy="1219200"/>
          </a:xfrm>
          <a:prstGeom prst="bentConnector3">
            <a:avLst>
              <a:gd fmla="val 100598" name="adj1"/>
            </a:avLst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2" name="Google Shape;172;p10"/>
          <p:cNvSpPr/>
          <p:nvPr/>
        </p:nvSpPr>
        <p:spPr>
          <a:xfrm>
            <a:off x="0" y="5334000"/>
            <a:ext cx="312059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Database Look:</a:t>
            </a:r>
            <a:endParaRPr b="1"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0"/>
          <p:cNvSpPr txBox="1"/>
          <p:nvPr/>
        </p:nvSpPr>
        <p:spPr>
          <a:xfrm>
            <a:off x="152400" y="228600"/>
            <a:ext cx="4038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Add New Student</a:t>
            </a:r>
            <a:endParaRPr b="1"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pture14.PNG" id="174" name="Google Shape;17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867262"/>
            <a:ext cx="8811855" cy="990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edg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15.PNG" id="179" name="Google Shape;1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9600"/>
            <a:ext cx="6857999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16.PNG" id="180" name="Google Shape;18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352800"/>
            <a:ext cx="6858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1"/>
          <p:cNvSpPr txBox="1"/>
          <p:nvPr/>
        </p:nvSpPr>
        <p:spPr>
          <a:xfrm>
            <a:off x="8001000" y="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0" y="-152400"/>
            <a:ext cx="49920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Issue Book(part 1):</a:t>
            </a:r>
            <a:endParaRPr b="1" sz="4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1"/>
          <p:cNvSpPr txBox="1"/>
          <p:nvPr/>
        </p:nvSpPr>
        <p:spPr>
          <a:xfrm>
            <a:off x="6934200" y="3276600"/>
            <a:ext cx="22098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1.Write the book id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2.Click search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3.The other         information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will be shown       automatically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Google Shape;184;p11"/>
          <p:cNvCxnSpPr/>
          <p:nvPr/>
        </p:nvCxnSpPr>
        <p:spPr>
          <a:xfrm>
            <a:off x="838200" y="6629400"/>
            <a:ext cx="6934200" cy="0"/>
          </a:xfrm>
          <a:prstGeom prst="straightConnector1">
            <a:avLst/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11"/>
          <p:cNvCxnSpPr/>
          <p:nvPr/>
        </p:nvCxnSpPr>
        <p:spPr>
          <a:xfrm rot="10800000">
            <a:off x="7772400" y="6248400"/>
            <a:ext cx="0" cy="381000"/>
          </a:xfrm>
          <a:prstGeom prst="straightConnector1">
            <a:avLst/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11"/>
          <p:cNvCxnSpPr/>
          <p:nvPr/>
        </p:nvCxnSpPr>
        <p:spPr>
          <a:xfrm rot="10800000">
            <a:off x="838200" y="5943600"/>
            <a:ext cx="0" cy="685800"/>
          </a:xfrm>
          <a:prstGeom prst="straightConnector1">
            <a:avLst/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17.PNG" id="191" name="Google Shape;19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9600"/>
            <a:ext cx="59436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18.PNG" id="192" name="Google Shape;19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124201"/>
            <a:ext cx="5867400" cy="1981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19.PNG" id="193" name="Google Shape;19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762472"/>
            <a:ext cx="9088119" cy="109552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2"/>
          <p:cNvSpPr/>
          <p:nvPr/>
        </p:nvSpPr>
        <p:spPr>
          <a:xfrm>
            <a:off x="0" y="-152400"/>
            <a:ext cx="459132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Issue Book(part 2):</a:t>
            </a:r>
            <a:endParaRPr b="1" sz="4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2"/>
          <p:cNvSpPr/>
          <p:nvPr/>
        </p:nvSpPr>
        <p:spPr>
          <a:xfrm>
            <a:off x="6248400" y="609600"/>
            <a:ext cx="28956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1.Write the student id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2.Click search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3.The other         information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will be shown       automatically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12"/>
          <p:cNvCxnSpPr/>
          <p:nvPr/>
        </p:nvCxnSpPr>
        <p:spPr>
          <a:xfrm>
            <a:off x="4038600" y="2514600"/>
            <a:ext cx="2209800" cy="0"/>
          </a:xfrm>
          <a:prstGeom prst="straightConnector1">
            <a:avLst/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7" name="Google Shape;197;p12"/>
          <p:cNvSpPr txBox="1"/>
          <p:nvPr/>
        </p:nvSpPr>
        <p:spPr>
          <a:xfrm>
            <a:off x="6172200" y="3352800"/>
            <a:ext cx="2667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4.Then need to write issue date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5.Then click issue button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98;p12"/>
          <p:cNvCxnSpPr/>
          <p:nvPr/>
        </p:nvCxnSpPr>
        <p:spPr>
          <a:xfrm flipH="1" rot="10800000">
            <a:off x="3581400" y="4267200"/>
            <a:ext cx="2590800" cy="685800"/>
          </a:xfrm>
          <a:prstGeom prst="bentConnector3">
            <a:avLst>
              <a:gd fmla="val 50000" name="adj1"/>
            </a:avLst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9" name="Google Shape;199;p12"/>
          <p:cNvSpPr txBox="1"/>
          <p:nvPr/>
        </p:nvSpPr>
        <p:spPr>
          <a:xfrm>
            <a:off x="0" y="5105400"/>
            <a:ext cx="377263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Database Look:</a:t>
            </a:r>
            <a:endParaRPr b="1" sz="4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20.PNG" id="204" name="Google Shape;20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90600"/>
            <a:ext cx="6553200" cy="2672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21.PNG" id="205" name="Google Shape;20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962400"/>
            <a:ext cx="66294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3"/>
          <p:cNvSpPr txBox="1"/>
          <p:nvPr/>
        </p:nvSpPr>
        <p:spPr>
          <a:xfrm>
            <a:off x="6705600" y="3811012"/>
            <a:ext cx="24384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1.Write the student id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2.Click search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3.The other         information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will be shown       automatically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" name="Google Shape;207;p13"/>
          <p:cNvCxnSpPr/>
          <p:nvPr/>
        </p:nvCxnSpPr>
        <p:spPr>
          <a:xfrm rot="10800000">
            <a:off x="5257800" y="3810000"/>
            <a:ext cx="2514600" cy="1371600"/>
          </a:xfrm>
          <a:prstGeom prst="bentConnector3">
            <a:avLst>
              <a:gd fmla="val -43427" name="adj1"/>
            </a:avLst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13"/>
          <p:cNvCxnSpPr/>
          <p:nvPr/>
        </p:nvCxnSpPr>
        <p:spPr>
          <a:xfrm flipH="1">
            <a:off x="3200400" y="3810000"/>
            <a:ext cx="2057400" cy="762000"/>
          </a:xfrm>
          <a:prstGeom prst="bentConnector3">
            <a:avLst>
              <a:gd fmla="val 110855" name="adj1"/>
            </a:avLst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9" name="Google Shape;209;p13"/>
          <p:cNvSpPr txBox="1"/>
          <p:nvPr/>
        </p:nvSpPr>
        <p:spPr>
          <a:xfrm>
            <a:off x="0" y="0"/>
            <a:ext cx="486774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Return Book(part1):</a:t>
            </a:r>
            <a:endParaRPr b="1" sz="4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22.PNG" id="214" name="Google Shape;2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9600"/>
            <a:ext cx="65532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23.PNG" id="215" name="Google Shape;21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657600"/>
            <a:ext cx="8763000" cy="108675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4"/>
          <p:cNvSpPr/>
          <p:nvPr/>
        </p:nvSpPr>
        <p:spPr>
          <a:xfrm>
            <a:off x="0" y="0"/>
            <a:ext cx="444403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Return Book(part2):</a:t>
            </a:r>
            <a:endParaRPr b="1" sz="4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4"/>
          <p:cNvSpPr/>
          <p:nvPr/>
        </p:nvSpPr>
        <p:spPr>
          <a:xfrm>
            <a:off x="6629400" y="685800"/>
            <a:ext cx="251460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4.Then need to write return date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5.Then click return button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Google Shape;218;p14"/>
          <p:cNvCxnSpPr/>
          <p:nvPr/>
        </p:nvCxnSpPr>
        <p:spPr>
          <a:xfrm rot="10800000">
            <a:off x="4876800" y="2667000"/>
            <a:ext cx="1828800" cy="0"/>
          </a:xfrm>
          <a:prstGeom prst="straightConnector1">
            <a:avLst/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9" name="Google Shape;219;p14"/>
          <p:cNvSpPr txBox="1"/>
          <p:nvPr/>
        </p:nvSpPr>
        <p:spPr>
          <a:xfrm>
            <a:off x="0" y="2743200"/>
            <a:ext cx="27929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Database Look: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0" y="4648200"/>
            <a:ext cx="922829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After returning book the issue data must be deleted from issue database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Issue Database:</a:t>
            </a:r>
            <a:endParaRPr b="1" sz="24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pture38.PNG" id="221" name="Google Shape;22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495735"/>
            <a:ext cx="9050014" cy="136226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4"/>
          <p:cNvSpPr txBox="1"/>
          <p:nvPr/>
        </p:nvSpPr>
        <p:spPr>
          <a:xfrm>
            <a:off x="0" y="3200400"/>
            <a:ext cx="24035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Return Database:</a:t>
            </a:r>
            <a:endParaRPr b="1" sz="24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omb dir="vert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24.PNG" id="227" name="Google Shape;22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19200"/>
            <a:ext cx="9030961" cy="536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5"/>
          <p:cNvSpPr txBox="1"/>
          <p:nvPr/>
        </p:nvSpPr>
        <p:spPr>
          <a:xfrm>
            <a:off x="0" y="0"/>
            <a:ext cx="30561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Statistics Bar:</a:t>
            </a:r>
            <a:endParaRPr b="1" sz="4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5"/>
          <p:cNvSpPr txBox="1"/>
          <p:nvPr/>
        </p:nvSpPr>
        <p:spPr>
          <a:xfrm>
            <a:off x="0" y="609600"/>
            <a:ext cx="858100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see issue and return details here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wheel spokes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30.PNG" id="234" name="Google Shape;23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5800"/>
            <a:ext cx="4520148" cy="37198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31.PNG" id="235" name="Google Shape;23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7400" y="566338"/>
            <a:ext cx="3276600" cy="572532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6"/>
          <p:cNvSpPr txBox="1"/>
          <p:nvPr/>
        </p:nvSpPr>
        <p:spPr>
          <a:xfrm>
            <a:off x="0" y="4495800"/>
            <a:ext cx="57912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clicking table we can find all the information here: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7" name="Google Shape;237;p16"/>
          <p:cNvCxnSpPr/>
          <p:nvPr/>
        </p:nvCxnSpPr>
        <p:spPr>
          <a:xfrm>
            <a:off x="4114800" y="1371600"/>
            <a:ext cx="2133600" cy="2057400"/>
          </a:xfrm>
          <a:prstGeom prst="bentConnector3">
            <a:avLst>
              <a:gd fmla="val 50000" name="adj1"/>
            </a:avLst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38" name="Google Shape;238;p16"/>
          <p:cNvSpPr txBox="1"/>
          <p:nvPr/>
        </p:nvSpPr>
        <p:spPr>
          <a:xfrm>
            <a:off x="0" y="0"/>
            <a:ext cx="652345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Change Book Information(part1):</a:t>
            </a:r>
            <a:endParaRPr b="1"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wheel spokes="8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32.PNG" id="243" name="Google Shape;24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9600"/>
            <a:ext cx="4419599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33.PNG" id="244" name="Google Shape;24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6800" y="609600"/>
            <a:ext cx="4267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11.PNG" id="245" name="Google Shape;24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2618" y="4419600"/>
            <a:ext cx="8821382" cy="10193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39.PNG" id="246" name="Google Shape;24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000630"/>
            <a:ext cx="8611802" cy="85737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7"/>
          <p:cNvSpPr/>
          <p:nvPr/>
        </p:nvSpPr>
        <p:spPr>
          <a:xfrm>
            <a:off x="0" y="0"/>
            <a:ext cx="652345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Change Book Information(part2):</a:t>
            </a:r>
            <a:endParaRPr b="1"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7"/>
          <p:cNvSpPr txBox="1"/>
          <p:nvPr/>
        </p:nvSpPr>
        <p:spPr>
          <a:xfrm>
            <a:off x="0" y="5410200"/>
            <a:ext cx="24443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New Database:</a:t>
            </a:r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7"/>
          <p:cNvSpPr txBox="1"/>
          <p:nvPr/>
        </p:nvSpPr>
        <p:spPr>
          <a:xfrm>
            <a:off x="0" y="3886200"/>
            <a:ext cx="21831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Old Database</a:t>
            </a:r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0" name="Google Shape;250;p17"/>
          <p:cNvCxnSpPr/>
          <p:nvPr/>
        </p:nvCxnSpPr>
        <p:spPr>
          <a:xfrm flipH="1" rot="10800000">
            <a:off x="3048000" y="2133600"/>
            <a:ext cx="3276600" cy="1143000"/>
          </a:xfrm>
          <a:prstGeom prst="bentConnector3">
            <a:avLst>
              <a:gd fmla="val 50000" name="adj1"/>
            </a:avLst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ransition>
    <p:spli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27.PNG" id="255" name="Google Shape;25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6800"/>
            <a:ext cx="4495800" cy="317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28.PNG" id="256" name="Google Shape;25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1066800"/>
            <a:ext cx="4191000" cy="3148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29.PNG" id="257" name="Google Shape;25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638800"/>
            <a:ext cx="9144000" cy="9894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2.75.PNG" id="258" name="Google Shape;25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343400"/>
            <a:ext cx="9144000" cy="94310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8"/>
          <p:cNvSpPr txBox="1"/>
          <p:nvPr/>
        </p:nvSpPr>
        <p:spPr>
          <a:xfrm>
            <a:off x="0" y="152400"/>
            <a:ext cx="433227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Change Password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ircl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35.PNG" id="264" name="Google Shape;26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9"/>
          <p:cNvSpPr txBox="1"/>
          <p:nvPr/>
        </p:nvSpPr>
        <p:spPr>
          <a:xfrm>
            <a:off x="0" y="152400"/>
            <a:ext cx="288604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About page</a:t>
            </a:r>
            <a:endParaRPr b="1" sz="4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newsfla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/>
          <p:nvPr/>
        </p:nvSpPr>
        <p:spPr>
          <a:xfrm>
            <a:off x="0" y="1206683"/>
            <a:ext cx="9144000" cy="39395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Objective : </a:t>
            </a:r>
            <a:endParaRPr b="1" i="0" sz="4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1.The main objective of library management system is to handle the entire activity of a library.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2.The system keeps track of all the information about the books with their details.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3.The system contains database where all the data or information will be sorted safely.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randomBar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 txBox="1"/>
          <p:nvPr/>
        </p:nvSpPr>
        <p:spPr>
          <a:xfrm>
            <a:off x="2057400" y="762000"/>
            <a:ext cx="5028813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Any Question ?</a:t>
            </a:r>
            <a:endParaRPr b="1" sz="6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hecker dir="vert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/>
          <p:nvPr/>
        </p:nvSpPr>
        <p:spPr>
          <a:xfrm>
            <a:off x="0" y="998310"/>
            <a:ext cx="9144000" cy="4708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4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Features:</a:t>
            </a:r>
            <a:endParaRPr b="1" i="0" sz="3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1.Add a log in page where student can log through their id.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2.Add, modify and delete book details into the database.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3.Add students records upon issue of a book.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4.Record issue date, return date, and fine (penalty).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i="0" lang="en-US" sz="3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Language : </a:t>
            </a:r>
            <a:endParaRPr b="1" i="0" sz="3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 Platform : Netbeans IDE : 8.2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.PNG" id="99" name="Google Shape;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9600"/>
            <a:ext cx="4734586" cy="340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1.PNG" id="100" name="Google Shape;10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7400" y="0"/>
            <a:ext cx="3276600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3.PNG" id="101" name="Google Shape;10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8200" y="4191000"/>
            <a:ext cx="41148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7.PNG" id="102" name="Google Shape;10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309813"/>
            <a:ext cx="3581400" cy="2548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/>
          <p:nvPr/>
        </p:nvSpPr>
        <p:spPr>
          <a:xfrm>
            <a:off x="152400" y="0"/>
            <a:ext cx="3429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Login Page</a:t>
            </a:r>
            <a:endParaRPr/>
          </a:p>
        </p:txBody>
      </p:sp>
      <p:cxnSp>
        <p:nvCxnSpPr>
          <p:cNvPr id="104" name="Google Shape;104;p4"/>
          <p:cNvCxnSpPr/>
          <p:nvPr/>
        </p:nvCxnSpPr>
        <p:spPr>
          <a:xfrm flipH="1" rot="10800000">
            <a:off x="3581400" y="2286000"/>
            <a:ext cx="2286000" cy="609600"/>
          </a:xfrm>
          <a:prstGeom prst="straightConnector1">
            <a:avLst/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5" name="Google Shape;105;p4"/>
          <p:cNvCxnSpPr/>
          <p:nvPr/>
        </p:nvCxnSpPr>
        <p:spPr>
          <a:xfrm>
            <a:off x="3352800" y="3352800"/>
            <a:ext cx="1752600" cy="762000"/>
          </a:xfrm>
          <a:prstGeom prst="straightConnector1">
            <a:avLst/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6" name="Google Shape;106;p4"/>
          <p:cNvCxnSpPr/>
          <p:nvPr/>
        </p:nvCxnSpPr>
        <p:spPr>
          <a:xfrm flipH="1">
            <a:off x="685800" y="2819400"/>
            <a:ext cx="1295400" cy="1447800"/>
          </a:xfrm>
          <a:prstGeom prst="straightConnector1">
            <a:avLst/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ransition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36.PNG" id="111" name="Google Shape;1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90600"/>
            <a:ext cx="2895600" cy="42677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2.5.PNG" id="112" name="Google Shape;11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000" y="838200"/>
            <a:ext cx="2667000" cy="4334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2.PNG" id="113" name="Google Shape;11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6600" y="990600"/>
            <a:ext cx="2743200" cy="437258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 txBox="1"/>
          <p:nvPr/>
        </p:nvSpPr>
        <p:spPr>
          <a:xfrm>
            <a:off x="0" y="0"/>
            <a:ext cx="2971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Signup Frame: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3276600" y="533400"/>
            <a:ext cx="27424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1.Fill up the form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6400800" y="457200"/>
            <a:ext cx="240546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2.Click the Create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pture2.75.PNG" id="117" name="Google Shape;11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5914893"/>
            <a:ext cx="8849961" cy="94310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 txBox="1"/>
          <p:nvPr/>
        </p:nvSpPr>
        <p:spPr>
          <a:xfrm>
            <a:off x="0" y="5257800"/>
            <a:ext cx="24701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Database Look:</a:t>
            </a:r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3.PNG" id="123" name="Google Shape;1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00200"/>
            <a:ext cx="5058481" cy="37914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4.PNG" id="124" name="Google Shape;12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4600" y="1"/>
            <a:ext cx="260543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5.PNG" id="125" name="Google Shape;12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2407" y="4495800"/>
            <a:ext cx="2381593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/>
        </p:nvSpPr>
        <p:spPr>
          <a:xfrm>
            <a:off x="0" y="5334000"/>
            <a:ext cx="57150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1.First click the search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finding the correct name.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2.Click the retrive button.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 txBox="1"/>
          <p:nvPr/>
        </p:nvSpPr>
        <p:spPr>
          <a:xfrm>
            <a:off x="304800" y="533400"/>
            <a:ext cx="34778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Forgot Password:</a:t>
            </a:r>
            <a:endParaRPr b="1"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8" name="Google Shape;128;p6"/>
          <p:cNvCxnSpPr/>
          <p:nvPr/>
        </p:nvCxnSpPr>
        <p:spPr>
          <a:xfrm flipH="1" rot="10800000">
            <a:off x="4572000" y="1295400"/>
            <a:ext cx="2362200" cy="1524000"/>
          </a:xfrm>
          <a:prstGeom prst="bentConnector3">
            <a:avLst>
              <a:gd fmla="val 50000" name="adj1"/>
            </a:avLst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9" name="Google Shape;129;p6"/>
          <p:cNvCxnSpPr/>
          <p:nvPr/>
        </p:nvCxnSpPr>
        <p:spPr>
          <a:xfrm>
            <a:off x="4572000" y="4267200"/>
            <a:ext cx="2209800" cy="1676400"/>
          </a:xfrm>
          <a:prstGeom prst="bentConnector3">
            <a:avLst>
              <a:gd fmla="val 50000" name="adj1"/>
            </a:avLst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ransition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6.PNG" id="134" name="Google Shape;1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6000"/>
            <a:ext cx="4658375" cy="36485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7.PNG" id="135" name="Google Shape;13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6401" y="2286000"/>
            <a:ext cx="3657600" cy="357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 txBox="1"/>
          <p:nvPr/>
        </p:nvSpPr>
        <p:spPr>
          <a:xfrm>
            <a:off x="0" y="533400"/>
            <a:ext cx="69342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Login page,  Progressbar and Jtattoo: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" name="Google Shape;137;p7"/>
          <p:cNvCxnSpPr/>
          <p:nvPr/>
        </p:nvCxnSpPr>
        <p:spPr>
          <a:xfrm>
            <a:off x="1066800" y="1066800"/>
            <a:ext cx="0" cy="1219200"/>
          </a:xfrm>
          <a:prstGeom prst="straightConnector1">
            <a:avLst/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8" name="Google Shape;138;p7"/>
          <p:cNvCxnSpPr/>
          <p:nvPr/>
        </p:nvCxnSpPr>
        <p:spPr>
          <a:xfrm>
            <a:off x="3429000" y="1066800"/>
            <a:ext cx="2971800" cy="2743200"/>
          </a:xfrm>
          <a:prstGeom prst="bentConnector3">
            <a:avLst>
              <a:gd fmla="val 44320" name="adj1"/>
            </a:avLst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9" name="Google Shape;139;p7"/>
          <p:cNvCxnSpPr/>
          <p:nvPr/>
        </p:nvCxnSpPr>
        <p:spPr>
          <a:xfrm>
            <a:off x="5791200" y="990600"/>
            <a:ext cx="0" cy="1371600"/>
          </a:xfrm>
          <a:prstGeom prst="straightConnector1">
            <a:avLst/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0" name="Google Shape;140;p7"/>
          <p:cNvCxnSpPr/>
          <p:nvPr/>
        </p:nvCxnSpPr>
        <p:spPr>
          <a:xfrm>
            <a:off x="1600200" y="4953000"/>
            <a:ext cx="2667000" cy="1219200"/>
          </a:xfrm>
          <a:prstGeom prst="bentConnector3">
            <a:avLst>
              <a:gd fmla="val -24374" name="adj1"/>
            </a:avLst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7"/>
          <p:cNvCxnSpPr/>
          <p:nvPr/>
        </p:nvCxnSpPr>
        <p:spPr>
          <a:xfrm flipH="1" rot="10800000">
            <a:off x="4267200" y="5105400"/>
            <a:ext cx="1219200" cy="1066800"/>
          </a:xfrm>
          <a:prstGeom prst="bentConnector3">
            <a:avLst>
              <a:gd fmla="val 50000" name="adj1"/>
            </a:avLst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42" name="Google Shape;142;p7"/>
          <p:cNvSpPr txBox="1"/>
          <p:nvPr/>
        </p:nvSpPr>
        <p:spPr>
          <a:xfrm>
            <a:off x="1143000" y="6334780"/>
            <a:ext cx="404989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Clicking Login Button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8.PNG" id="147" name="Google Shape;14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434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25.PNG" id="148" name="Google Shape;14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581400"/>
            <a:ext cx="434340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648200" y="152400"/>
            <a:ext cx="35814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Index Pages: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4495800" y="1676400"/>
            <a:ext cx="4840236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1.Issue Book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2.Return Book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3.Statistics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4.New Book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5.New Student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6.More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7.Change Pin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8.Change Book Information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9.About Us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9.PNG" id="155" name="Google Shape;1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14400"/>
            <a:ext cx="4400856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10.PNG" id="156" name="Google Shape;15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990600"/>
            <a:ext cx="4191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9"/>
          <p:cNvSpPr txBox="1"/>
          <p:nvPr/>
        </p:nvSpPr>
        <p:spPr>
          <a:xfrm>
            <a:off x="0" y="152400"/>
            <a:ext cx="347954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Add New Book:</a:t>
            </a:r>
            <a:endParaRPr b="1" sz="4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Google Shape;158;p9"/>
          <p:cNvCxnSpPr/>
          <p:nvPr/>
        </p:nvCxnSpPr>
        <p:spPr>
          <a:xfrm rot="10800000">
            <a:off x="457200" y="4191000"/>
            <a:ext cx="533400" cy="0"/>
          </a:xfrm>
          <a:prstGeom prst="straightConnector1">
            <a:avLst/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9"/>
          <p:cNvCxnSpPr/>
          <p:nvPr/>
        </p:nvCxnSpPr>
        <p:spPr>
          <a:xfrm>
            <a:off x="457200" y="4191000"/>
            <a:ext cx="4191000" cy="762000"/>
          </a:xfrm>
          <a:prstGeom prst="bentConnector3">
            <a:avLst>
              <a:gd fmla="val -1021" name="adj1"/>
            </a:avLst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9"/>
          <p:cNvCxnSpPr/>
          <p:nvPr/>
        </p:nvCxnSpPr>
        <p:spPr>
          <a:xfrm rot="-5400000">
            <a:off x="4343400" y="3429000"/>
            <a:ext cx="1828800" cy="1219200"/>
          </a:xfrm>
          <a:prstGeom prst="bentConnector3">
            <a:avLst>
              <a:gd fmla="val 100000" name="adj1"/>
            </a:avLst>
          </a:prstGeom>
          <a:noFill/>
          <a:ln cap="flat" cmpd="sng" w="127000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1" name="Google Shape;161;p9"/>
          <p:cNvSpPr txBox="1"/>
          <p:nvPr/>
        </p:nvSpPr>
        <p:spPr>
          <a:xfrm>
            <a:off x="5334000" y="533400"/>
            <a:ext cx="24827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clicking add: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9"/>
          <p:cNvSpPr txBox="1"/>
          <p:nvPr/>
        </p:nvSpPr>
        <p:spPr>
          <a:xfrm>
            <a:off x="0" y="5029200"/>
            <a:ext cx="24701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Database Look:</a:t>
            </a:r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pture11.PNG" id="163" name="Google Shape;16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638800"/>
            <a:ext cx="8821382" cy="1019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u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2020-09-23T00:27:27Z</dcterms:created>
  <dc:creator>kanzud saiyara</dc:creator>
</cp:coreProperties>
</file>